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A7FE3-5FC3-47C8-BAE6-B2F4AA4D3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C9D510-D434-46A8-A773-C8E150C48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5F72463-E77F-40E8-BE2E-9F431179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7577180-B7D5-4E51-B25B-31D59FAD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83A0149-3FD7-4336-BD81-7FFB87B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0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30789E-9922-4686-9B3F-7BC5957C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E95C87F-476E-4469-AEE8-B56DFA294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78EB26D-0620-4307-B198-2DAEE729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5B79F1-6D73-473F-B749-B3BAA3FD9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E4DBDE0-1D03-4DF4-BC34-8A7FDD482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780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3A1837-1459-462E-BBCC-02182B496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6CE83D1-0B43-465E-97ED-A36B67495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808B00D-8B31-4A44-A296-08B807F4F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AE499B8-2999-4719-B5CB-FBAF612A7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9DA7DA9-68F8-466E-B35B-29A88296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6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F26C07-C49B-455E-835D-C9063E49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6128"/>
            <a:ext cx="10515600" cy="524108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9FF7422-A4F9-4E60-93E2-02E2FDBB9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350"/>
            <a:ext cx="10515600" cy="468105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662D6A-5717-4C1C-8613-EB32187C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E8C75D2-70EA-46DA-8D2E-201B8E29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3BEE12E-0CCB-4D72-9798-40ABF774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709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6F4D9-4CB8-476D-9D9E-7D763019F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A22BB46-8A88-4855-917D-15F0E2AB1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78E3853-1E36-42AA-937F-EAE9F0B5E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A20E4CA-85A6-4CC5-965D-522E3C11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886712-6342-4383-9D49-5A4FEC8CD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865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F3BFC-0482-4501-A7F4-C3E96FC6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5DD2968-2D3D-4CCD-8246-EF7E5FBAF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24C9981-96B7-4CC6-A7E4-7B822F6E7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ED9C682-452F-4EA6-83DC-294DD2A8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FF54210-6F12-402B-A2BE-AAE36B0F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8CCE741-CEC1-4260-9B16-C6F1201DE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603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07258B-8ACA-47EA-A294-9154AD749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40ADB2C-A8C8-4976-8BB1-A1A4DE508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8EDB906-A526-4E8E-8881-86ECAA605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07182596-4289-4847-AE6B-19B2B6ADA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B096E7C-BE07-4166-B7EF-0B64F47A8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8A0CC532-B04D-40EF-989B-22B91747D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9FD2E559-FB03-46AA-BC48-22F8131D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2542DA6-35E1-43E3-91CF-5C50ED75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221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57B7E-2403-4636-B7F6-DF2F21C5D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044A349-FF87-4397-B5D5-E59A1851A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1E83AA5-255D-4183-AA1A-A401DCFE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13A9602-3EAB-48FA-9A34-8FCD8E9F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350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C6795101-E1BA-4A56-AC1A-0C95651D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FF345626-2936-4F5B-BD86-12534A89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619D4E3-C2D7-4CD8-BBDC-A3C76C8E2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448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903F9-CF7A-4C38-9779-5EDFE46F0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9173DC7-F23C-4F85-AC3F-1FA59B87C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3188722-D8F4-4E49-A92D-57EF91EAF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1ED48FC-2DEB-4C94-A7D1-558EF97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B4C9797-95FA-4D73-82DB-DAEDF282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1847C29-4CA2-41A1-BD97-6161FB33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415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AC14B-2527-4396-B05C-FC1FB0C8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BF4D549-BEB2-4BF0-8BBE-18EEB7DEE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1A5EED0-623D-46D4-A4E9-E2F840547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6ED8EB1-2CCD-427D-8BBD-2A456A9B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867AA84-9487-4413-970E-F3C2D487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28859B9-9E79-4348-ADE9-F9D2C1DF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126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62390DA9-05EA-4203-A50C-D589F2482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BA41C95-2914-458C-B554-D30016623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86188A4-82F0-4418-8064-F2B935337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1F89-00A9-4CA8-8CC2-F201C42510AE}" type="datetimeFigureOut">
              <a:rPr lang="pt-PT" smtClean="0"/>
              <a:t>25/05/2021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5942B6E-F27A-4123-9849-6271A5433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E045367-670D-43E8-8EE7-693467C83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3F6D-FCCE-4BB4-B2BE-F9171921F8F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867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A1DF912-74F8-42C0-9D3A-E179B4A83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12894" y="1484874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pt-PT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DA </a:t>
            </a:r>
            <a:r>
              <a:rPr lang="pt-PT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IDEIA</a:t>
            </a:r>
            <a:endParaRPr lang="pt-PT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12894" y="3897872"/>
            <a:ext cx="9144000" cy="530691"/>
          </a:xfrm>
        </p:spPr>
        <p:txBody>
          <a:bodyPr/>
          <a:lstStyle/>
          <a:p>
            <a:pPr algn="r"/>
            <a:r>
              <a:rPr lang="pt-PT" dirty="0" smtClean="0"/>
              <a:t>[Número de Ideia]</a:t>
            </a:r>
          </a:p>
          <a:p>
            <a:pPr algn="r"/>
            <a:endParaRPr lang="pt-PT" dirty="0"/>
          </a:p>
          <a:p>
            <a:pPr algn="r"/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5143500" y="5271247"/>
            <a:ext cx="63133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1000" i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Nota: </a:t>
            </a:r>
            <a:r>
              <a:rPr lang="pt-P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cada equipa dispõe de </a:t>
            </a:r>
            <a:r>
              <a:rPr lang="pt-PT" sz="1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</a:t>
            </a:r>
            <a:r>
              <a:rPr lang="pt-P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minutos para fazer a </a:t>
            </a:r>
            <a:r>
              <a:rPr lang="pt-PT" sz="1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apresentação. O júri </a:t>
            </a:r>
            <a:r>
              <a:rPr lang="pt-P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 3 minutos adicionais para colocar questões rápidas.</a:t>
            </a:r>
            <a:endParaRPr lang="pt-PT" sz="1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74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1. DESCRIÇÃO </a:t>
            </a:r>
            <a:r>
              <a:rPr lang="pt-PT" dirty="0" smtClean="0"/>
              <a:t>DO NEGÓCIO </a:t>
            </a:r>
            <a:r>
              <a:rPr lang="pt-PT" sz="2000" dirty="0"/>
              <a:t>(Produtos e Serviços</a:t>
            </a:r>
            <a:r>
              <a:rPr lang="pt-PT" sz="2000" dirty="0" smtClean="0"/>
              <a:t>)</a:t>
            </a: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291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2. INOVAÇÃO </a:t>
            </a:r>
            <a:r>
              <a:rPr lang="pt-PT" dirty="0" smtClean="0"/>
              <a:t>E </a:t>
            </a:r>
            <a:r>
              <a:rPr lang="pt-PT" dirty="0"/>
              <a:t>VANTAGENS </a:t>
            </a:r>
            <a:r>
              <a:rPr lang="pt-PT" dirty="0" smtClean="0"/>
              <a:t>DISTINTIVAS</a:t>
            </a: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591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3. MERCADO E ESTRATÉGIA DE ABORDAGEM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086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4. PROMOTOR(ES) </a:t>
            </a:r>
            <a:r>
              <a:rPr lang="pt-PT" sz="2000" dirty="0" smtClean="0"/>
              <a:t>(Síntese Curricular)</a:t>
            </a: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0370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5. INVESTIMENTO, FINANCIAMENTO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356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6. </a:t>
            </a:r>
            <a:r>
              <a:rPr lang="pt-PT" dirty="0" smtClean="0"/>
              <a:t>GRAU DE MATURIDADE E CALENDARIZAÇÃO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172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75</Words>
  <PresentationFormat>Ecrã Panorâmico</PresentationFormat>
  <Paragraphs>9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Tema do Office</vt:lpstr>
      <vt:lpstr>NOME DA IDEIA</vt:lpstr>
      <vt:lpstr>1. DESCRIÇÃO DO NEGÓCIO (Produtos e Serviços)</vt:lpstr>
      <vt:lpstr>2. INOVAÇÃO E VANTAGENS DISTINTIVAS</vt:lpstr>
      <vt:lpstr>3. MERCADO E ESTRATÉGIA DE ABORDAGEM</vt:lpstr>
      <vt:lpstr>4. PROMOTOR(ES) (Síntese Curricular)</vt:lpstr>
      <vt:lpstr>5. INVESTIMENTO, FINANCIAMENTO</vt:lpstr>
      <vt:lpstr>6. GRAU DE MATURIDADE E CALENDARIZAÇÃO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2021-03-22T11:40:00Z</dcterms:created>
  <dcterms:modified xsi:type="dcterms:W3CDTF">2021-05-25T22:16:09Z</dcterms:modified>
</cp:coreProperties>
</file>